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1" r:id="rId4"/>
    <p:sldId id="263" r:id="rId5"/>
    <p:sldId id="256" r:id="rId6"/>
    <p:sldId id="262" r:id="rId7"/>
    <p:sldId id="257" r:id="rId8"/>
    <p:sldId id="258" r:id="rId9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2"/>
    <p:restoredTop sz="94643"/>
  </p:normalViewPr>
  <p:slideViewPr>
    <p:cSldViewPr snapToGrid="0">
      <p:cViewPr>
        <p:scale>
          <a:sx n="150" d="100"/>
          <a:sy n="150" d="100"/>
        </p:scale>
        <p:origin x="1128" y="-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5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0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2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9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0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BABCFF2-BAC3-35EE-614C-795BD2C4298B}"/>
              </a:ext>
            </a:extLst>
          </p:cNvPr>
          <p:cNvGrpSpPr/>
          <p:nvPr/>
        </p:nvGrpSpPr>
        <p:grpSpPr>
          <a:xfrm>
            <a:off x="1256840" y="1146930"/>
            <a:ext cx="4801518" cy="6011472"/>
            <a:chOff x="1278006" y="2148416"/>
            <a:chExt cx="4801518" cy="60114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218912-F363-2643-4A32-22BFCCE65C99}"/>
                </a:ext>
              </a:extLst>
            </p:cNvPr>
            <p:cNvGrpSpPr/>
            <p:nvPr/>
          </p:nvGrpSpPr>
          <p:grpSpPr>
            <a:xfrm>
              <a:off x="1631950" y="2148416"/>
              <a:ext cx="4447574" cy="5786029"/>
              <a:chOff x="1631950" y="2148416"/>
              <a:chExt cx="4447574" cy="57860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588CA3-136F-9CE1-FBE1-B0187C6AF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1950" y="2148416"/>
                <a:ext cx="4447574" cy="57860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70B17A-E74D-CE3B-F26F-77B16D33F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4613" y="2299993"/>
                <a:ext cx="2383704" cy="227411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7AAB75B-E0C5-3695-14A3-6EFE7A3FB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4041" y="4645658"/>
                <a:ext cx="1882070" cy="1446223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3B873F1-1E3C-5403-D18E-9CC417DC83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0843" y="2299993"/>
                <a:ext cx="853770" cy="207688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56E991-1FC7-8185-AFA0-2DCB5FF215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30843" y="4448432"/>
                <a:ext cx="853770" cy="12567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AF96A3-EF35-C193-B959-7F5253AEAD5C}"/>
                  </a:ext>
                </a:extLst>
              </p:cNvPr>
              <p:cNvSpPr txBox="1"/>
              <p:nvPr/>
            </p:nvSpPr>
            <p:spPr>
              <a:xfrm>
                <a:off x="1988859" y="2250565"/>
                <a:ext cx="481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(A)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D3673C-88F9-B823-A96B-61FB3536F0DA}"/>
                  </a:ext>
                </a:extLst>
              </p:cNvPr>
              <p:cNvSpPr txBox="1"/>
              <p:nvPr/>
            </p:nvSpPr>
            <p:spPr>
              <a:xfrm>
                <a:off x="3793234" y="2299993"/>
                <a:ext cx="481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(B)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B94BFF-FA99-9BA6-76DB-736AE886606D}"/>
                  </a:ext>
                </a:extLst>
              </p:cNvPr>
              <p:cNvSpPr txBox="1"/>
              <p:nvPr/>
            </p:nvSpPr>
            <p:spPr>
              <a:xfrm>
                <a:off x="3793234" y="5591010"/>
                <a:ext cx="481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(C)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193A74-4E86-6A13-1B19-A5BBFB4A3BBD}"/>
                </a:ext>
              </a:extLst>
            </p:cNvPr>
            <p:cNvSpPr txBox="1"/>
            <p:nvPr/>
          </p:nvSpPr>
          <p:spPr>
            <a:xfrm rot="16200000">
              <a:off x="826119" y="4771811"/>
              <a:ext cx="1242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Latitude [°N]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87CD28-CFF4-D751-0642-0206A4CE8817}"/>
                </a:ext>
              </a:extLst>
            </p:cNvPr>
            <p:cNvSpPr txBox="1"/>
            <p:nvPr/>
          </p:nvSpPr>
          <p:spPr>
            <a:xfrm>
              <a:off x="3225516" y="7821334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Longitude [°E]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D1BB22-7B7C-1C40-9BFF-C4D71E5E6A54}"/>
              </a:ext>
            </a:extLst>
          </p:cNvPr>
          <p:cNvSpPr txBox="1"/>
          <p:nvPr/>
        </p:nvSpPr>
        <p:spPr>
          <a:xfrm>
            <a:off x="466437" y="418963"/>
            <a:ext cx="638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– Location of Field site, fixed instruments and bathymetry</a:t>
            </a:r>
          </a:p>
        </p:txBody>
      </p:sp>
    </p:spTree>
    <p:extLst>
      <p:ext uri="{BB962C8B-B14F-4D97-AF65-F5344CB8AC3E}">
        <p14:creationId xmlns:p14="http://schemas.microsoft.com/office/powerpoint/2010/main" val="9200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1EEA9-3B13-0638-F457-9CA87D2F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3621891"/>
            <a:ext cx="6030097" cy="28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4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481F9-A94C-F9E1-EB15-7047CB78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647950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05B577-F86D-C231-179C-C6EC0E93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" y="625928"/>
            <a:ext cx="3586843" cy="358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FFD7D-0F2E-48A3-38B0-6A83B089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25928"/>
            <a:ext cx="3586844" cy="358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ACDAD-DDBA-28FB-1216-D88C56CCCCB1}"/>
              </a:ext>
            </a:extLst>
          </p:cNvPr>
          <p:cNvSpPr txBox="1"/>
          <p:nvPr/>
        </p:nvSpPr>
        <p:spPr>
          <a:xfrm>
            <a:off x="561871" y="106501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92EAF-606D-4AD8-7C58-220010346D2D}"/>
              </a:ext>
            </a:extLst>
          </p:cNvPr>
          <p:cNvSpPr txBox="1"/>
          <p:nvPr/>
        </p:nvSpPr>
        <p:spPr>
          <a:xfrm>
            <a:off x="4277393" y="10650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EDDC8-31B5-50E0-3D8A-7F168D709597}"/>
              </a:ext>
            </a:extLst>
          </p:cNvPr>
          <p:cNvSpPr txBox="1"/>
          <p:nvPr/>
        </p:nvSpPr>
        <p:spPr>
          <a:xfrm rot="16200000">
            <a:off x="1869388" y="1732307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-8 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E930B-C27B-AE64-C527-867237436865}"/>
              </a:ext>
            </a:extLst>
          </p:cNvPr>
          <p:cNvSpPr txBox="1"/>
          <p:nvPr/>
        </p:nvSpPr>
        <p:spPr>
          <a:xfrm rot="16200000">
            <a:off x="1340093" y="1741183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-6 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9B5C8-8B2D-8A54-A4B4-E66F8B6BA10C}"/>
              </a:ext>
            </a:extLst>
          </p:cNvPr>
          <p:cNvSpPr txBox="1"/>
          <p:nvPr/>
        </p:nvSpPr>
        <p:spPr>
          <a:xfrm rot="16200000">
            <a:off x="895359" y="1749642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-4 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78649-797C-2DDA-34E7-C4BF00A0FC9C}"/>
              </a:ext>
            </a:extLst>
          </p:cNvPr>
          <p:cNvSpPr txBox="1"/>
          <p:nvPr/>
        </p:nvSpPr>
        <p:spPr>
          <a:xfrm rot="16200000">
            <a:off x="5533189" y="1636489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-8 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DE4C1-B69E-1E1E-F999-05811B297CAF}"/>
              </a:ext>
            </a:extLst>
          </p:cNvPr>
          <p:cNvSpPr txBox="1"/>
          <p:nvPr/>
        </p:nvSpPr>
        <p:spPr>
          <a:xfrm rot="16200000">
            <a:off x="5003894" y="1645365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-6 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FCE4-530F-E09E-F10C-79B01B2FB6BF}"/>
              </a:ext>
            </a:extLst>
          </p:cNvPr>
          <p:cNvSpPr txBox="1"/>
          <p:nvPr/>
        </p:nvSpPr>
        <p:spPr>
          <a:xfrm rot="16200000">
            <a:off x="4559160" y="1490536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-4 meters</a:t>
            </a:r>
          </a:p>
        </p:txBody>
      </p:sp>
    </p:spTree>
    <p:extLst>
      <p:ext uri="{BB962C8B-B14F-4D97-AF65-F5344CB8AC3E}">
        <p14:creationId xmlns:p14="http://schemas.microsoft.com/office/powerpoint/2010/main" val="110021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304D5A-4AF1-7708-8892-72B2BBBA23FD}"/>
              </a:ext>
            </a:extLst>
          </p:cNvPr>
          <p:cNvSpPr txBox="1"/>
          <p:nvPr/>
        </p:nvSpPr>
        <p:spPr>
          <a:xfrm>
            <a:off x="1772051" y="58057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of Individual Waves Measured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DDBB75-8F82-AAD6-6DC8-BF11C9CB4B76}"/>
              </a:ext>
            </a:extLst>
          </p:cNvPr>
          <p:cNvGrpSpPr/>
          <p:nvPr/>
        </p:nvGrpSpPr>
        <p:grpSpPr>
          <a:xfrm>
            <a:off x="1490140" y="554163"/>
            <a:ext cx="4579257" cy="4579257"/>
            <a:chOff x="1490140" y="554163"/>
            <a:chExt cx="4579257" cy="45792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2F06F4-5078-55BC-D3AD-D437FD03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0140" y="554163"/>
              <a:ext cx="4579257" cy="4579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D98932-07A8-2AF3-9BC2-493F4D4B5A18}"/>
                </a:ext>
              </a:extLst>
            </p:cNvPr>
            <p:cNvSpPr txBox="1"/>
            <p:nvPr/>
          </p:nvSpPr>
          <p:spPr>
            <a:xfrm rot="16200000">
              <a:off x="3959051" y="1811799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-8 meters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60EAA-3C39-DF59-538A-CCD7EB90B3F4}"/>
                </a:ext>
              </a:extLst>
            </p:cNvPr>
            <p:cNvSpPr txBox="1"/>
            <p:nvPr/>
          </p:nvSpPr>
          <p:spPr>
            <a:xfrm rot="16200000">
              <a:off x="3266466" y="1820675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-6 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B8BF5-8E2F-F328-E4B9-AE2DCB9C0B16}"/>
                </a:ext>
              </a:extLst>
            </p:cNvPr>
            <p:cNvSpPr txBox="1"/>
            <p:nvPr/>
          </p:nvSpPr>
          <p:spPr>
            <a:xfrm rot="16200000">
              <a:off x="2756416" y="1812805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-4 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4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4A94B2B-7391-38BC-A33A-72700927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6" y="4333524"/>
            <a:ext cx="3230879" cy="1615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83BED-1DB7-857F-3C5C-FE2B64DE54F3}"/>
              </a:ext>
            </a:extLst>
          </p:cNvPr>
          <p:cNvSpPr txBox="1"/>
          <p:nvPr/>
        </p:nvSpPr>
        <p:spPr>
          <a:xfrm>
            <a:off x="2399563" y="172995"/>
            <a:ext cx="251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Processing 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AC8B0-CCC4-F397-F380-177AB38E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962" y="770928"/>
            <a:ext cx="2775857" cy="3701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1FF200-76EE-0C83-C777-DA65CB640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5"/>
          <a:stretch/>
        </p:blipFill>
        <p:spPr>
          <a:xfrm>
            <a:off x="767290" y="770928"/>
            <a:ext cx="3156503" cy="3739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548A1-2884-D64F-6BD0-1D153748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136" y="4700671"/>
            <a:ext cx="3294814" cy="2471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FE77B-C486-0DE7-ADB7-81A974D52E25}"/>
              </a:ext>
            </a:extLst>
          </p:cNvPr>
          <p:cNvSpPr txBox="1"/>
          <p:nvPr/>
        </p:nvSpPr>
        <p:spPr>
          <a:xfrm rot="16200000">
            <a:off x="2261272" y="1830280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-8 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EF28-292B-A4B3-B80A-68D68159C904}"/>
              </a:ext>
            </a:extLst>
          </p:cNvPr>
          <p:cNvSpPr txBox="1"/>
          <p:nvPr/>
        </p:nvSpPr>
        <p:spPr>
          <a:xfrm rot="16200000">
            <a:off x="1813622" y="1855485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-6 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77208-2A3A-4768-6FDC-95922C94830D}"/>
              </a:ext>
            </a:extLst>
          </p:cNvPr>
          <p:cNvSpPr txBox="1"/>
          <p:nvPr/>
        </p:nvSpPr>
        <p:spPr>
          <a:xfrm rot="16200000">
            <a:off x="1479681" y="1855480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-4 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3ED2E-D5B3-DCC7-EBA1-E12F7D6F9520}"/>
              </a:ext>
            </a:extLst>
          </p:cNvPr>
          <p:cNvSpPr txBox="1"/>
          <p:nvPr/>
        </p:nvSpPr>
        <p:spPr>
          <a:xfrm rot="16200000">
            <a:off x="5439876" y="1813950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-8 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00263-562F-E2C8-F26F-00F9E28B628A}"/>
              </a:ext>
            </a:extLst>
          </p:cNvPr>
          <p:cNvSpPr txBox="1"/>
          <p:nvPr/>
        </p:nvSpPr>
        <p:spPr>
          <a:xfrm rot="16200000">
            <a:off x="4926910" y="1839155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-6 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1A6D4-EFD8-2635-9604-8997D6D85E10}"/>
              </a:ext>
            </a:extLst>
          </p:cNvPr>
          <p:cNvSpPr txBox="1"/>
          <p:nvPr/>
        </p:nvSpPr>
        <p:spPr>
          <a:xfrm rot="16200000">
            <a:off x="4511324" y="1839150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-4 meters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F966D-DBCD-E5CF-B1CA-20F2D496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42" y="5924208"/>
            <a:ext cx="3230880" cy="16154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7320A2-049B-528D-A4FE-D8115DF37A93}"/>
              </a:ext>
            </a:extLst>
          </p:cNvPr>
          <p:cNvCxnSpPr>
            <a:cxnSpLocks/>
          </p:cNvCxnSpPr>
          <p:nvPr/>
        </p:nvCxnSpPr>
        <p:spPr>
          <a:xfrm>
            <a:off x="1147711" y="5769033"/>
            <a:ext cx="2286471" cy="33182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FED3E0-509B-3CC9-99A0-27341D2A3BB8}"/>
              </a:ext>
            </a:extLst>
          </p:cNvPr>
          <p:cNvCxnSpPr>
            <a:cxnSpLocks/>
          </p:cNvCxnSpPr>
          <p:nvPr/>
        </p:nvCxnSpPr>
        <p:spPr>
          <a:xfrm flipH="1">
            <a:off x="938378" y="5778682"/>
            <a:ext cx="178614" cy="32217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D67486-889C-5EF5-BFE9-75F52657D7DB}"/>
              </a:ext>
            </a:extLst>
          </p:cNvPr>
          <p:cNvCxnSpPr/>
          <p:nvPr/>
        </p:nvCxnSpPr>
        <p:spPr>
          <a:xfrm>
            <a:off x="1351215" y="6467301"/>
            <a:ext cx="0" cy="8416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B8596-8600-09B7-9695-EC6F363BE5AE}"/>
              </a:ext>
            </a:extLst>
          </p:cNvPr>
          <p:cNvCxnSpPr/>
          <p:nvPr/>
        </p:nvCxnSpPr>
        <p:spPr>
          <a:xfrm>
            <a:off x="1105668" y="6461761"/>
            <a:ext cx="274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5FD374-8A57-01D4-D609-8A7DA17D0A1F}"/>
              </a:ext>
            </a:extLst>
          </p:cNvPr>
          <p:cNvCxnSpPr/>
          <p:nvPr/>
        </p:nvCxnSpPr>
        <p:spPr>
          <a:xfrm>
            <a:off x="1363841" y="7311731"/>
            <a:ext cx="274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8EA0C1-1C25-BDFC-B99F-876883F1454B}"/>
              </a:ext>
            </a:extLst>
          </p:cNvPr>
          <p:cNvSpPr txBox="1"/>
          <p:nvPr/>
        </p:nvSpPr>
        <p:spPr>
          <a:xfrm>
            <a:off x="1062229" y="6077682"/>
            <a:ext cx="62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Individual Wave Height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678834-3842-2226-1A23-34A0CE8CB6EA}"/>
              </a:ext>
            </a:extLst>
          </p:cNvPr>
          <p:cNvSpPr txBox="1"/>
          <p:nvPr/>
        </p:nvSpPr>
        <p:spPr>
          <a:xfrm>
            <a:off x="3882173" y="7247951"/>
            <a:ext cx="329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4613 Individual Waves in Mission</a:t>
            </a:r>
          </a:p>
        </p:txBody>
      </p:sp>
    </p:spTree>
    <p:extLst>
      <p:ext uri="{BB962C8B-B14F-4D97-AF65-F5344CB8AC3E}">
        <p14:creationId xmlns:p14="http://schemas.microsoft.com/office/powerpoint/2010/main" val="283104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96BF9-00B1-14A6-0D15-DC121AA8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EC792-8E8D-D7D3-88B4-8C1019FE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73152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C6ED6-1542-EB88-7AE1-BCC0596EB67E}"/>
              </a:ext>
            </a:extLst>
          </p:cNvPr>
          <p:cNvSpPr txBox="1"/>
          <p:nvPr/>
        </p:nvSpPr>
        <p:spPr>
          <a:xfrm>
            <a:off x="1819628" y="577334"/>
            <a:ext cx="367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All waves in all depths</a:t>
            </a:r>
          </a:p>
        </p:txBody>
      </p:sp>
    </p:spTree>
    <p:extLst>
      <p:ext uri="{BB962C8B-B14F-4D97-AF65-F5344CB8AC3E}">
        <p14:creationId xmlns:p14="http://schemas.microsoft.com/office/powerpoint/2010/main" val="16521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482DB-E4D1-CED8-03C1-CF537BF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457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C96D7-681D-4F1C-4682-752FEDC9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171"/>
            <a:ext cx="73152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CD3F1-A3E4-D534-D403-7BE273538385}"/>
              </a:ext>
            </a:extLst>
          </p:cNvPr>
          <p:cNvSpPr txBox="1"/>
          <p:nvPr/>
        </p:nvSpPr>
        <p:spPr>
          <a:xfrm>
            <a:off x="2106386" y="293914"/>
            <a:ext cx="370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only waves 4-5 meters</a:t>
            </a:r>
          </a:p>
        </p:txBody>
      </p:sp>
    </p:spTree>
    <p:extLst>
      <p:ext uri="{BB962C8B-B14F-4D97-AF65-F5344CB8AC3E}">
        <p14:creationId xmlns:p14="http://schemas.microsoft.com/office/powerpoint/2010/main" val="111198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5265</TotalTime>
  <Words>109</Words>
  <Application>Microsoft Macintosh PowerPoint</Application>
  <PresentationFormat>Custom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EJ Rainville</dc:creator>
  <cp:lastModifiedBy>EJ Rainville</cp:lastModifiedBy>
  <cp:revision>19</cp:revision>
  <dcterms:created xsi:type="dcterms:W3CDTF">2022-12-30T03:53:46Z</dcterms:created>
  <dcterms:modified xsi:type="dcterms:W3CDTF">2023-01-04T00:53:56Z</dcterms:modified>
</cp:coreProperties>
</file>